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x="18288000" cy="10287000"/>
  <p:notesSz cx="6858000" cy="9144000"/>
  <p:embeddedFontLst>
    <p:embeddedFont>
      <p:font typeface="Poppins Bold" charset="1" panose="00000800000000000000"/>
      <p:regular r:id="rId27"/>
    </p:embeddedFont>
    <p:embeddedFont>
      <p:font typeface="Inter Bold" charset="1" panose="020B0802030000000004"/>
      <p:regular r:id="rId28"/>
    </p:embeddedFont>
    <p:embeddedFont>
      <p:font typeface="Open Sans" charset="1" panose="00000000000000000000"/>
      <p:regular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8.svg" Type="http://schemas.openxmlformats.org/officeDocument/2006/relationships/image"/><Relationship Id="rId11" Target="../media/image29.png" Type="http://schemas.openxmlformats.org/officeDocument/2006/relationships/image"/><Relationship Id="rId12" Target="../media/image30.svg" Type="http://schemas.openxmlformats.org/officeDocument/2006/relationships/image"/><Relationship Id="rId13" Target="../media/image31.png" Type="http://schemas.openxmlformats.org/officeDocument/2006/relationships/image"/><Relationship Id="rId14" Target="../media/image32.svg" Type="http://schemas.openxmlformats.org/officeDocument/2006/relationships/image"/><Relationship Id="rId15" Target="../media/image33.png" Type="http://schemas.openxmlformats.org/officeDocument/2006/relationships/image"/><Relationship Id="rId16" Target="../media/image34.svg" Type="http://schemas.openxmlformats.org/officeDocument/2006/relationships/image"/><Relationship Id="rId2" Target="../media/image20.png" Type="http://schemas.openxmlformats.org/officeDocument/2006/relationships/image"/><Relationship Id="rId3" Target="../media/image21.png" Type="http://schemas.openxmlformats.org/officeDocument/2006/relationships/image"/><Relationship Id="rId4" Target="../media/image22.png" Type="http://schemas.openxmlformats.org/officeDocument/2006/relationships/image"/><Relationship Id="rId5" Target="../media/image23.png" Type="http://schemas.openxmlformats.org/officeDocument/2006/relationships/image"/><Relationship Id="rId6" Target="../media/image24.svg" Type="http://schemas.openxmlformats.org/officeDocument/2006/relationships/image"/><Relationship Id="rId7" Target="../media/image25.png" Type="http://schemas.openxmlformats.org/officeDocument/2006/relationships/image"/><Relationship Id="rId8" Target="../media/image26.svg" Type="http://schemas.openxmlformats.org/officeDocument/2006/relationships/image"/><Relationship Id="rId9" Target="../media/image27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88749" y="-49921"/>
            <a:ext cx="18465498" cy="10386843"/>
          </a:xfrm>
          <a:custGeom>
            <a:avLst/>
            <a:gdLst/>
            <a:ahLst/>
            <a:cxnLst/>
            <a:rect r="r" b="b" t="t" l="l"/>
            <a:pathLst>
              <a:path h="10386843" w="18465498">
                <a:moveTo>
                  <a:pt x="0" y="0"/>
                </a:moveTo>
                <a:lnTo>
                  <a:pt x="18465498" y="0"/>
                </a:lnTo>
                <a:lnTo>
                  <a:pt x="18465498" y="10386842"/>
                </a:lnTo>
                <a:lnTo>
                  <a:pt x="0" y="103868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20959436" y="11471991"/>
              <a:ext cx="325698" cy="708682"/>
            </a:xfrm>
            <a:custGeom>
              <a:avLst/>
              <a:gdLst/>
              <a:ahLst/>
              <a:cxnLst/>
              <a:rect r="r" b="b" t="t" l="l"/>
              <a:pathLst>
                <a:path h="708682" w="325698">
                  <a:moveTo>
                    <a:pt x="0" y="0"/>
                  </a:moveTo>
                  <a:lnTo>
                    <a:pt x="325698" y="0"/>
                  </a:lnTo>
                  <a:lnTo>
                    <a:pt x="325698" y="708682"/>
                  </a:lnTo>
                  <a:lnTo>
                    <a:pt x="0" y="7086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678163" t="-1618779" r="-6708528" b="-216645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21199219" y="11471991"/>
              <a:ext cx="325698" cy="708682"/>
            </a:xfrm>
            <a:custGeom>
              <a:avLst/>
              <a:gdLst/>
              <a:ahLst/>
              <a:cxnLst/>
              <a:rect r="r" b="b" t="t" l="l"/>
              <a:pathLst>
                <a:path h="708682" w="325698">
                  <a:moveTo>
                    <a:pt x="0" y="0"/>
                  </a:moveTo>
                  <a:lnTo>
                    <a:pt x="325698" y="0"/>
                  </a:lnTo>
                  <a:lnTo>
                    <a:pt x="325698" y="708682"/>
                  </a:lnTo>
                  <a:lnTo>
                    <a:pt x="0" y="7086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678163" t="-1618779" r="-6708528" b="-216645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20659138" y="11471991"/>
              <a:ext cx="325698" cy="708682"/>
            </a:xfrm>
            <a:custGeom>
              <a:avLst/>
              <a:gdLst/>
              <a:ahLst/>
              <a:cxnLst/>
              <a:rect r="r" b="b" t="t" l="l"/>
              <a:pathLst>
                <a:path h="708682" w="325698">
                  <a:moveTo>
                    <a:pt x="0" y="0"/>
                  </a:moveTo>
                  <a:lnTo>
                    <a:pt x="325698" y="0"/>
                  </a:lnTo>
                  <a:lnTo>
                    <a:pt x="325698" y="708682"/>
                  </a:lnTo>
                  <a:lnTo>
                    <a:pt x="0" y="7086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678163" t="-1618779" r="-6708528" b="-216645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20483763" y="11471991"/>
              <a:ext cx="325698" cy="708682"/>
            </a:xfrm>
            <a:custGeom>
              <a:avLst/>
              <a:gdLst/>
              <a:ahLst/>
              <a:cxnLst/>
              <a:rect r="r" b="b" t="t" l="l"/>
              <a:pathLst>
                <a:path h="708682" w="325698">
                  <a:moveTo>
                    <a:pt x="0" y="0"/>
                  </a:moveTo>
                  <a:lnTo>
                    <a:pt x="325698" y="0"/>
                  </a:lnTo>
                  <a:lnTo>
                    <a:pt x="325698" y="708682"/>
                  </a:lnTo>
                  <a:lnTo>
                    <a:pt x="0" y="7086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678163" t="-1618779" r="-6708528" b="-216645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20444059" y="11471991"/>
              <a:ext cx="1163149" cy="708682"/>
            </a:xfrm>
            <a:custGeom>
              <a:avLst/>
              <a:gdLst/>
              <a:ahLst/>
              <a:cxnLst/>
              <a:rect r="r" b="b" t="t" l="l"/>
              <a:pathLst>
                <a:path h="708682" w="1163149">
                  <a:moveTo>
                    <a:pt x="0" y="0"/>
                  </a:moveTo>
                  <a:lnTo>
                    <a:pt x="1163149" y="0"/>
                  </a:lnTo>
                  <a:lnTo>
                    <a:pt x="1163149" y="708682"/>
                  </a:lnTo>
                  <a:lnTo>
                    <a:pt x="0" y="7086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11125" t="-1618779" r="-1785252" b="-216645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20786188" y="11471991"/>
              <a:ext cx="552607" cy="708682"/>
            </a:xfrm>
            <a:custGeom>
              <a:avLst/>
              <a:gdLst/>
              <a:ahLst/>
              <a:cxnLst/>
              <a:rect r="r" b="b" t="t" l="l"/>
              <a:pathLst>
                <a:path h="708682" w="552607">
                  <a:moveTo>
                    <a:pt x="0" y="0"/>
                  </a:moveTo>
                  <a:lnTo>
                    <a:pt x="552607" y="0"/>
                  </a:lnTo>
                  <a:lnTo>
                    <a:pt x="552607" y="708682"/>
                  </a:lnTo>
                  <a:lnTo>
                    <a:pt x="0" y="7086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554869" t="-1618779" r="-3757670" b="-216645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2723118" y="11471991"/>
              <a:ext cx="1163149" cy="708682"/>
            </a:xfrm>
            <a:custGeom>
              <a:avLst/>
              <a:gdLst/>
              <a:ahLst/>
              <a:cxnLst/>
              <a:rect r="r" b="b" t="t" l="l"/>
              <a:pathLst>
                <a:path h="708682" w="1163149">
                  <a:moveTo>
                    <a:pt x="0" y="0"/>
                  </a:moveTo>
                  <a:lnTo>
                    <a:pt x="1163149" y="0"/>
                  </a:lnTo>
                  <a:lnTo>
                    <a:pt x="1163149" y="708682"/>
                  </a:lnTo>
                  <a:lnTo>
                    <a:pt x="0" y="7086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11125" t="-1618779" r="-1785252" b="-216645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2448112" y="11471991"/>
              <a:ext cx="355532" cy="708682"/>
            </a:xfrm>
            <a:custGeom>
              <a:avLst/>
              <a:gdLst/>
              <a:ahLst/>
              <a:cxnLst/>
              <a:rect r="r" b="b" t="t" l="l"/>
              <a:pathLst>
                <a:path h="708682" w="355532">
                  <a:moveTo>
                    <a:pt x="0" y="0"/>
                  </a:moveTo>
                  <a:lnTo>
                    <a:pt x="355531" y="0"/>
                  </a:lnTo>
                  <a:lnTo>
                    <a:pt x="355531" y="708682"/>
                  </a:lnTo>
                  <a:lnTo>
                    <a:pt x="0" y="7086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5758193" t="-1619980" r="-1000266" b="-215444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3065246" y="11471991"/>
              <a:ext cx="552607" cy="708682"/>
            </a:xfrm>
            <a:custGeom>
              <a:avLst/>
              <a:gdLst/>
              <a:ahLst/>
              <a:cxnLst/>
              <a:rect r="r" b="b" t="t" l="l"/>
              <a:pathLst>
                <a:path h="708682" w="552607">
                  <a:moveTo>
                    <a:pt x="0" y="0"/>
                  </a:moveTo>
                  <a:lnTo>
                    <a:pt x="552607" y="0"/>
                  </a:lnTo>
                  <a:lnTo>
                    <a:pt x="552607" y="708682"/>
                  </a:lnTo>
                  <a:lnTo>
                    <a:pt x="0" y="7086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554869" t="-1618779" r="-3757670" b="-216645"/>
              </a:stretch>
            </a:blipFill>
          </p:spPr>
        </p:sp>
      </p:grp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57543" y="-32368"/>
            <a:ext cx="18403087" cy="10351736"/>
          </a:xfrm>
          <a:custGeom>
            <a:avLst/>
            <a:gdLst/>
            <a:ahLst/>
            <a:cxnLst/>
            <a:rect r="r" b="b" t="t" l="l"/>
            <a:pathLst>
              <a:path h="10351736" w="18403087">
                <a:moveTo>
                  <a:pt x="0" y="0"/>
                </a:moveTo>
                <a:lnTo>
                  <a:pt x="18403086" y="0"/>
                </a:lnTo>
                <a:lnTo>
                  <a:pt x="18403086" y="10351736"/>
                </a:lnTo>
                <a:lnTo>
                  <a:pt x="0" y="103517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475643" y="4787788"/>
            <a:ext cx="11894532" cy="2719529"/>
            <a:chOff x="0" y="0"/>
            <a:chExt cx="1643314" cy="37572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643313" cy="375722"/>
            </a:xfrm>
            <a:custGeom>
              <a:avLst/>
              <a:gdLst/>
              <a:ahLst/>
              <a:cxnLst/>
              <a:rect r="r" b="b" t="t" l="l"/>
              <a:pathLst>
                <a:path h="375722" w="1643313">
                  <a:moveTo>
                    <a:pt x="12713" y="0"/>
                  </a:moveTo>
                  <a:lnTo>
                    <a:pt x="1630601" y="0"/>
                  </a:lnTo>
                  <a:cubicBezTo>
                    <a:pt x="1633973" y="0"/>
                    <a:pt x="1637206" y="1339"/>
                    <a:pt x="1639590" y="3723"/>
                  </a:cubicBezTo>
                  <a:cubicBezTo>
                    <a:pt x="1641974" y="6107"/>
                    <a:pt x="1643313" y="9341"/>
                    <a:pt x="1643313" y="12713"/>
                  </a:cubicBezTo>
                  <a:lnTo>
                    <a:pt x="1643313" y="363010"/>
                  </a:lnTo>
                  <a:cubicBezTo>
                    <a:pt x="1643313" y="366381"/>
                    <a:pt x="1641974" y="369615"/>
                    <a:pt x="1639590" y="371999"/>
                  </a:cubicBezTo>
                  <a:cubicBezTo>
                    <a:pt x="1637206" y="374383"/>
                    <a:pt x="1633973" y="375722"/>
                    <a:pt x="1630601" y="375722"/>
                  </a:cubicBezTo>
                  <a:lnTo>
                    <a:pt x="12713" y="375722"/>
                  </a:lnTo>
                  <a:cubicBezTo>
                    <a:pt x="9341" y="375722"/>
                    <a:pt x="6107" y="374383"/>
                    <a:pt x="3723" y="371999"/>
                  </a:cubicBezTo>
                  <a:cubicBezTo>
                    <a:pt x="1339" y="369615"/>
                    <a:pt x="0" y="366381"/>
                    <a:pt x="0" y="363010"/>
                  </a:cubicBezTo>
                  <a:lnTo>
                    <a:pt x="0" y="12713"/>
                  </a:lnTo>
                  <a:cubicBezTo>
                    <a:pt x="0" y="9341"/>
                    <a:pt x="1339" y="6107"/>
                    <a:pt x="3723" y="3723"/>
                  </a:cubicBezTo>
                  <a:cubicBezTo>
                    <a:pt x="6107" y="1339"/>
                    <a:pt x="9341" y="0"/>
                    <a:pt x="12713" y="0"/>
                  </a:cubicBezTo>
                  <a:close/>
                </a:path>
              </a:pathLst>
            </a:custGeom>
            <a:solidFill>
              <a:srgbClr val="FCFCFC"/>
            </a:solidFill>
            <a:ln w="9525" cap="rnd">
              <a:solidFill>
                <a:srgbClr val="E8E8EB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0"/>
              <a:ext cx="1643314" cy="3757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774"/>
                </a:lnSpc>
              </a:pPr>
            </a:p>
          </p:txBody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13509660" y="3766194"/>
            <a:ext cx="3098792" cy="3098792"/>
          </a:xfrm>
          <a:prstGeom prst="rect">
            <a:avLst/>
          </a:prstGeom>
        </p:spPr>
      </p:pic>
      <p:grpSp>
        <p:nvGrpSpPr>
          <p:cNvPr name="Group 7" id="7"/>
          <p:cNvGrpSpPr/>
          <p:nvPr/>
        </p:nvGrpSpPr>
        <p:grpSpPr>
          <a:xfrm rot="0">
            <a:off x="14688720" y="4945254"/>
            <a:ext cx="740673" cy="740673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18729" lIns="18729" bIns="18729" rIns="18729"/>
            <a:lstStyle/>
            <a:p>
              <a:pPr algn="ctr">
                <a:lnSpc>
                  <a:spcPts val="1524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4755368" y="5010758"/>
            <a:ext cx="607378" cy="609664"/>
          </a:xfrm>
          <a:custGeom>
            <a:avLst/>
            <a:gdLst/>
            <a:ahLst/>
            <a:cxnLst/>
            <a:rect r="r" b="b" t="t" l="l"/>
            <a:pathLst>
              <a:path h="609664" w="607378">
                <a:moveTo>
                  <a:pt x="0" y="0"/>
                </a:moveTo>
                <a:lnTo>
                  <a:pt x="607378" y="0"/>
                </a:lnTo>
                <a:lnTo>
                  <a:pt x="607378" y="609664"/>
                </a:lnTo>
                <a:lnTo>
                  <a:pt x="0" y="6096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1" r="0" b="-11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8289709" y="6487301"/>
            <a:ext cx="2267854" cy="421889"/>
            <a:chOff x="0" y="0"/>
            <a:chExt cx="3023805" cy="562518"/>
          </a:xfrm>
        </p:grpSpPr>
        <p:grpSp>
          <p:nvGrpSpPr>
            <p:cNvPr name="Group 12" id="12"/>
            <p:cNvGrpSpPr/>
            <p:nvPr/>
          </p:nvGrpSpPr>
          <p:grpSpPr>
            <a:xfrm rot="0">
              <a:off x="0" y="0"/>
              <a:ext cx="562518" cy="562518"/>
              <a:chOff x="0" y="0"/>
              <a:chExt cx="812800" cy="812800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9525" cap="sq">
                <a:solidFill>
                  <a:srgbClr val="B4B4B4"/>
                </a:solidFill>
                <a:prstDash val="solid"/>
                <a:miter/>
              </a:ln>
            </p:spPr>
          </p:sp>
          <p:sp>
            <p:nvSpPr>
              <p:cNvPr name="TextBox 14" id="14"/>
              <p:cNvSpPr txBox="true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anchor="ctr" rtlCol="false" tIns="39436" lIns="39436" bIns="39436" rIns="39436"/>
              <a:lstStyle/>
              <a:p>
                <a:pPr algn="ctr">
                  <a:lnSpc>
                    <a:spcPts val="154"/>
                  </a:lnSpc>
                </a:pPr>
              </a:p>
            </p:txBody>
          </p:sp>
        </p:grpSp>
        <p:grpSp>
          <p:nvGrpSpPr>
            <p:cNvPr name="Group 15" id="15"/>
            <p:cNvGrpSpPr/>
            <p:nvPr/>
          </p:nvGrpSpPr>
          <p:grpSpPr>
            <a:xfrm rot="0">
              <a:off x="818992" y="0"/>
              <a:ext cx="562518" cy="562518"/>
              <a:chOff x="0" y="0"/>
              <a:chExt cx="812800" cy="812800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9525" cap="sq">
                <a:solidFill>
                  <a:srgbClr val="B4B4B4"/>
                </a:solidFill>
                <a:prstDash val="solid"/>
                <a:miter/>
              </a:ln>
            </p:spPr>
          </p:sp>
          <p:sp>
            <p:nvSpPr>
              <p:cNvPr name="TextBox 17" id="17"/>
              <p:cNvSpPr txBox="true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anchor="ctr" rtlCol="false" tIns="39436" lIns="39436" bIns="39436" rIns="39436"/>
              <a:lstStyle/>
              <a:p>
                <a:pPr algn="ctr">
                  <a:lnSpc>
                    <a:spcPts val="154"/>
                  </a:lnSpc>
                </a:pPr>
              </a:p>
            </p:txBody>
          </p:sp>
        </p:grpSp>
        <p:grpSp>
          <p:nvGrpSpPr>
            <p:cNvPr name="Group 18" id="18"/>
            <p:cNvGrpSpPr/>
            <p:nvPr/>
          </p:nvGrpSpPr>
          <p:grpSpPr>
            <a:xfrm rot="0">
              <a:off x="1640139" y="0"/>
              <a:ext cx="562518" cy="562518"/>
              <a:chOff x="0" y="0"/>
              <a:chExt cx="812800" cy="812800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9525" cap="sq">
                <a:solidFill>
                  <a:srgbClr val="B4B4B4"/>
                </a:solidFill>
                <a:prstDash val="solid"/>
                <a:miter/>
              </a:ln>
            </p:spPr>
          </p:sp>
          <p:sp>
            <p:nvSpPr>
              <p:cNvPr name="TextBox 20" id="20"/>
              <p:cNvSpPr txBox="true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anchor="ctr" rtlCol="false" tIns="39436" lIns="39436" bIns="39436" rIns="39436"/>
              <a:lstStyle/>
              <a:p>
                <a:pPr algn="ctr">
                  <a:lnSpc>
                    <a:spcPts val="154"/>
                  </a:lnSpc>
                </a:pPr>
              </a:p>
            </p:txBody>
          </p:sp>
        </p:grpSp>
        <p:grpSp>
          <p:nvGrpSpPr>
            <p:cNvPr name="Group 21" id="21"/>
            <p:cNvGrpSpPr/>
            <p:nvPr/>
          </p:nvGrpSpPr>
          <p:grpSpPr>
            <a:xfrm rot="0">
              <a:off x="2461287" y="0"/>
              <a:ext cx="562518" cy="562518"/>
              <a:chOff x="0" y="0"/>
              <a:chExt cx="812800" cy="812800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9525" cap="sq">
                <a:solidFill>
                  <a:srgbClr val="B4B4B4"/>
                </a:solidFill>
                <a:prstDash val="solid"/>
                <a:miter/>
              </a:ln>
            </p:spPr>
          </p:sp>
          <p:sp>
            <p:nvSpPr>
              <p:cNvPr name="TextBox 23" id="23"/>
              <p:cNvSpPr txBox="true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anchor="ctr" rtlCol="false" tIns="39436" lIns="39436" bIns="39436" rIns="39436"/>
              <a:lstStyle/>
              <a:p>
                <a:pPr algn="ctr">
                  <a:lnSpc>
                    <a:spcPts val="154"/>
                  </a:lnSpc>
                </a:pPr>
              </a:p>
            </p:txBody>
          </p:sp>
        </p:grpSp>
        <p:sp>
          <p:nvSpPr>
            <p:cNvPr name="Freeform 24" id="24"/>
            <p:cNvSpPr/>
            <p:nvPr/>
          </p:nvSpPr>
          <p:spPr>
            <a:xfrm flipH="false" flipV="false" rot="0">
              <a:off x="2560045" y="98759"/>
              <a:ext cx="365001" cy="365001"/>
            </a:xfrm>
            <a:custGeom>
              <a:avLst/>
              <a:gdLst/>
              <a:ahLst/>
              <a:cxnLst/>
              <a:rect r="r" b="b" t="t" l="l"/>
              <a:pathLst>
                <a:path h="365001" w="365001">
                  <a:moveTo>
                    <a:pt x="0" y="0"/>
                  </a:moveTo>
                  <a:lnTo>
                    <a:pt x="365001" y="0"/>
                  </a:lnTo>
                  <a:lnTo>
                    <a:pt x="365001" y="365001"/>
                  </a:lnTo>
                  <a:lnTo>
                    <a:pt x="0" y="3650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1776566" y="136427"/>
              <a:ext cx="289665" cy="289665"/>
            </a:xfrm>
            <a:custGeom>
              <a:avLst/>
              <a:gdLst/>
              <a:ahLst/>
              <a:cxnLst/>
              <a:rect r="r" b="b" t="t" l="l"/>
              <a:pathLst>
                <a:path h="289665" w="289665">
                  <a:moveTo>
                    <a:pt x="0" y="0"/>
                  </a:moveTo>
                  <a:lnTo>
                    <a:pt x="289665" y="0"/>
                  </a:lnTo>
                  <a:lnTo>
                    <a:pt x="289665" y="289664"/>
                  </a:lnTo>
                  <a:lnTo>
                    <a:pt x="0" y="289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AutoShape 26" id="26"/>
            <p:cNvSpPr/>
            <p:nvPr/>
          </p:nvSpPr>
          <p:spPr>
            <a:xfrm>
              <a:off x="671245" y="130037"/>
              <a:ext cx="0" cy="321364"/>
            </a:xfrm>
            <a:prstGeom prst="line">
              <a:avLst/>
            </a:prstGeom>
            <a:ln cap="flat" w="16653">
              <a:solidFill>
                <a:srgbClr val="01C4C0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27" id="27"/>
            <p:cNvSpPr/>
            <p:nvPr/>
          </p:nvSpPr>
          <p:spPr>
            <a:xfrm>
              <a:off x="1521583" y="130037"/>
              <a:ext cx="0" cy="321364"/>
            </a:xfrm>
            <a:prstGeom prst="line">
              <a:avLst/>
            </a:prstGeom>
            <a:ln cap="flat" w="16653">
              <a:solidFill>
                <a:srgbClr val="01C4C0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28" id="28"/>
            <p:cNvSpPr/>
            <p:nvPr/>
          </p:nvSpPr>
          <p:spPr>
            <a:xfrm>
              <a:off x="2325005" y="130037"/>
              <a:ext cx="0" cy="321364"/>
            </a:xfrm>
            <a:prstGeom prst="line">
              <a:avLst/>
            </a:prstGeom>
            <a:ln cap="flat" w="16653">
              <a:solidFill>
                <a:srgbClr val="01C4C0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TextBox 29" id="29"/>
            <p:cNvSpPr txBox="true"/>
            <p:nvPr/>
          </p:nvSpPr>
          <p:spPr>
            <a:xfrm rot="0">
              <a:off x="104467" y="33068"/>
              <a:ext cx="353584" cy="43214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667"/>
                </a:lnSpc>
                <a:spcBef>
                  <a:spcPct val="0"/>
                </a:spcBef>
              </a:pPr>
              <a:r>
                <a:rPr lang="en-US" b="true" sz="1905" spc="-95">
                  <a:solidFill>
                    <a:srgbClr val="01C4C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in</a:t>
              </a:r>
            </a:p>
          </p:txBody>
        </p:sp>
        <p:sp>
          <p:nvSpPr>
            <p:cNvPr name="TextBox 30" id="30"/>
            <p:cNvSpPr txBox="true"/>
            <p:nvPr/>
          </p:nvSpPr>
          <p:spPr>
            <a:xfrm rot="0">
              <a:off x="1033776" y="50574"/>
              <a:ext cx="132951" cy="4479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811"/>
                </a:lnSpc>
                <a:spcBef>
                  <a:spcPct val="0"/>
                </a:spcBef>
              </a:pPr>
              <a:r>
                <a:rPr lang="en-US" b="true" sz="2008">
                  <a:solidFill>
                    <a:srgbClr val="01C4C0"/>
                  </a:solidFill>
                  <a:latin typeface="Inter Bold"/>
                  <a:ea typeface="Inter Bold"/>
                  <a:cs typeface="Inter Bold"/>
                  <a:sym typeface="Inter Bold"/>
                </a:rPr>
                <a:t>f</a:t>
              </a:r>
            </a:p>
          </p:txBody>
        </p:sp>
      </p:grpSp>
      <p:sp>
        <p:nvSpPr>
          <p:cNvPr name="Freeform 31" id="31"/>
          <p:cNvSpPr/>
          <p:nvPr/>
        </p:nvSpPr>
        <p:spPr>
          <a:xfrm flipH="false" flipV="false" rot="0">
            <a:off x="815770" y="5410872"/>
            <a:ext cx="419100" cy="419100"/>
          </a:xfrm>
          <a:custGeom>
            <a:avLst/>
            <a:gdLst/>
            <a:ahLst/>
            <a:cxnLst/>
            <a:rect r="r" b="b" t="t" l="l"/>
            <a:pathLst>
              <a:path h="419100" w="419100">
                <a:moveTo>
                  <a:pt x="0" y="0"/>
                </a:moveTo>
                <a:lnTo>
                  <a:pt x="419100" y="0"/>
                </a:lnTo>
                <a:lnTo>
                  <a:pt x="419100" y="419100"/>
                </a:lnTo>
                <a:lnTo>
                  <a:pt x="0" y="4191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0">
            <a:off x="8289709" y="5410872"/>
            <a:ext cx="419100" cy="419100"/>
          </a:xfrm>
          <a:custGeom>
            <a:avLst/>
            <a:gdLst/>
            <a:ahLst/>
            <a:cxnLst/>
            <a:rect r="r" b="b" t="t" l="l"/>
            <a:pathLst>
              <a:path h="419100" w="419100">
                <a:moveTo>
                  <a:pt x="0" y="0"/>
                </a:moveTo>
                <a:lnTo>
                  <a:pt x="419100" y="0"/>
                </a:lnTo>
                <a:lnTo>
                  <a:pt x="419100" y="419100"/>
                </a:lnTo>
                <a:lnTo>
                  <a:pt x="0" y="4191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3" id="33"/>
          <p:cNvSpPr/>
          <p:nvPr/>
        </p:nvSpPr>
        <p:spPr>
          <a:xfrm flipH="false" flipV="false" rot="0">
            <a:off x="815770" y="6488695"/>
            <a:ext cx="419100" cy="419100"/>
          </a:xfrm>
          <a:custGeom>
            <a:avLst/>
            <a:gdLst/>
            <a:ahLst/>
            <a:cxnLst/>
            <a:rect r="r" b="b" t="t" l="l"/>
            <a:pathLst>
              <a:path h="419100" w="419100">
                <a:moveTo>
                  <a:pt x="0" y="0"/>
                </a:moveTo>
                <a:lnTo>
                  <a:pt x="419100" y="0"/>
                </a:lnTo>
                <a:lnTo>
                  <a:pt x="419100" y="419100"/>
                </a:lnTo>
                <a:lnTo>
                  <a:pt x="0" y="4191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4" id="34"/>
          <p:cNvSpPr/>
          <p:nvPr/>
        </p:nvSpPr>
        <p:spPr>
          <a:xfrm flipH="false" flipV="false" rot="0">
            <a:off x="4230520" y="5410872"/>
            <a:ext cx="419100" cy="419100"/>
          </a:xfrm>
          <a:custGeom>
            <a:avLst/>
            <a:gdLst/>
            <a:ahLst/>
            <a:cxnLst/>
            <a:rect r="r" b="b" t="t" l="l"/>
            <a:pathLst>
              <a:path h="419100" w="419100">
                <a:moveTo>
                  <a:pt x="0" y="0"/>
                </a:moveTo>
                <a:lnTo>
                  <a:pt x="419100" y="0"/>
                </a:lnTo>
                <a:lnTo>
                  <a:pt x="419100" y="419100"/>
                </a:lnTo>
                <a:lnTo>
                  <a:pt x="0" y="4191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5" id="35"/>
          <p:cNvSpPr txBox="true"/>
          <p:nvPr/>
        </p:nvSpPr>
        <p:spPr>
          <a:xfrm rot="0">
            <a:off x="1404831" y="6463332"/>
            <a:ext cx="5200560" cy="504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14"/>
              </a:lnSpc>
            </a:pPr>
            <a:r>
              <a:rPr lang="en-US" sz="1678">
                <a:solidFill>
                  <a:srgbClr val="00173A"/>
                </a:solidFill>
                <a:latin typeface="Open Sans"/>
                <a:ea typeface="Open Sans"/>
                <a:cs typeface="Open Sans"/>
                <a:sym typeface="Open Sans"/>
              </a:rPr>
              <a:t>1646/1645, Masatiyo Ki Madri, Tehsil - Kunwariya, Rajsamand  Rajasthan, India - 313324 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404831" y="5384031"/>
            <a:ext cx="2461730" cy="3813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79"/>
              </a:lnSpc>
            </a:pPr>
            <a:r>
              <a:rPr lang="en-US" sz="1713">
                <a:solidFill>
                  <a:srgbClr val="00173A"/>
                </a:solidFill>
                <a:latin typeface="Open Sans"/>
                <a:ea typeface="Open Sans"/>
                <a:cs typeface="Open Sans"/>
                <a:sym typeface="Open Sans"/>
              </a:rPr>
              <a:t>+91 89629 51000/31000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4760642" y="5384031"/>
            <a:ext cx="3431808" cy="3813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79"/>
              </a:lnSpc>
            </a:pPr>
            <a:r>
              <a:rPr lang="en-US" sz="1713">
                <a:solidFill>
                  <a:srgbClr val="00173A"/>
                </a:solidFill>
                <a:latin typeface="Open Sans"/>
                <a:ea typeface="Open Sans"/>
                <a:cs typeface="Open Sans"/>
                <a:sym typeface="Open Sans"/>
              </a:rPr>
              <a:t>marketing@uwonpackaging.com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8789171" y="5384031"/>
            <a:ext cx="2796144" cy="3813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79"/>
              </a:lnSpc>
            </a:pPr>
            <a:r>
              <a:rPr lang="en-US" sz="1713">
                <a:solidFill>
                  <a:srgbClr val="00173A"/>
                </a:solidFill>
                <a:latin typeface="Open Sans"/>
                <a:ea typeface="Open Sans"/>
                <a:cs typeface="Open Sans"/>
                <a:sym typeface="Open Sans"/>
              </a:rPr>
              <a:t>www.uwonpackaging.com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DAHIdBF2pWM</dc:identifier>
  <dcterms:modified xsi:type="dcterms:W3CDTF">2011-08-01T06:04:30Z</dcterms:modified>
  <cp:revision>1</cp:revision>
  <dc:title>UWon Presentation </dc:title>
</cp:coreProperties>
</file>